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2" r:id="rId4"/>
    <p:sldId id="993" r:id="rId5"/>
    <p:sldId id="987" r:id="rId6"/>
    <p:sldId id="989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7  At weekends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WRITING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，本单元我们学习了如何描述周末生活，掌握了一些活动的英文表达。你通常怎样度过你的周末呢？描述一下你和家人或朋友的周末活动吧。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7712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G8.eps" descr="id:21474976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8761" y="4115787"/>
            <a:ext cx="11692890" cy="140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佳作欣赏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Hello, I’m Mike. 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Saturday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/>
              <a:t>chat with </a:t>
            </a:r>
            <a:r>
              <a:rPr lang="en-US" altLang="zh-CN" u="wavy" dirty="0"/>
              <a:t>my e</a:t>
            </a:r>
            <a:r>
              <a:rPr lang="zh-CN" altLang="zh-CN" u="wavy" dirty="0"/>
              <a:t>－</a:t>
            </a:r>
            <a:r>
              <a:rPr lang="en-US" altLang="zh-CN" u="wavy" dirty="0"/>
              <a:t>friend</a:t>
            </a:r>
            <a:r>
              <a:rPr lang="en-US" altLang="zh-CN" dirty="0"/>
              <a:t> on the Internet. He </a:t>
            </a:r>
            <a:r>
              <a:rPr lang="en-US" altLang="zh-CN" dirty="0" smtClean="0"/>
              <a:t>lives </a:t>
            </a:r>
          </a:p>
          <a:p>
            <a:r>
              <a:rPr lang="en-US" altLang="zh-CN" dirty="0" smtClean="0"/>
              <a:t>in </a:t>
            </a:r>
            <a:r>
              <a:rPr lang="en-US" altLang="zh-CN" dirty="0"/>
              <a:t>the US</a:t>
            </a:r>
            <a:r>
              <a:rPr lang="en-US" altLang="zh-CN" dirty="0" smtClean="0"/>
              <a:t>.</a:t>
            </a:r>
            <a:endParaRPr lang="zh-CN" altLang="zh-CN" dirty="0"/>
          </a:p>
        </p:txBody>
      </p:sp>
      <p:sp>
        <p:nvSpPr>
          <p:cNvPr id="3" name="矩形 2"/>
          <p:cNvSpPr/>
          <p:nvPr/>
        </p:nvSpPr>
        <p:spPr>
          <a:xfrm>
            <a:off x="8615486" y="1844824"/>
            <a:ext cx="33843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文章条理清晰、层次分明地介绍了自己的周末活动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76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43285" y="2078801"/>
            <a:ext cx="849630" cy="7816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80648" y="3913857"/>
            <a:ext cx="2975198" cy="1949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同时也补充了一些其他人物的活动信息</a:t>
            </a:r>
            <a:r>
              <a:rPr lang="en-US" altLang="zh-CN" b="0" dirty="0">
                <a:solidFill>
                  <a:srgbClr val="634198"/>
                </a:solidFill>
              </a:rPr>
              <a:t>;</a:t>
            </a:r>
            <a:endParaRPr lang="zh-CN" altLang="en-US" b="0" dirty="0"/>
          </a:p>
        </p:txBody>
      </p:sp>
      <p:pic>
        <p:nvPicPr>
          <p:cNvPr id="6" name="小鼓.jpg" descr="id:21474976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31018" y="4160003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177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7822584" cy="3907016"/>
          </a:xfrm>
        </p:spPr>
        <p:txBody>
          <a:bodyPr/>
          <a:lstStyle/>
          <a:p>
            <a:pPr lvl="0"/>
            <a:r>
              <a:rPr lang="en-US" altLang="zh-CN" dirty="0" smtClean="0">
                <a:solidFill>
                  <a:prstClr val="black"/>
                </a:solidFill>
              </a:rPr>
              <a:t>       </a:t>
            </a:r>
            <a:r>
              <a:rPr lang="en-US" altLang="zh-CN" u="wavy" dirty="0" smtClean="0">
                <a:solidFill>
                  <a:prstClr val="black"/>
                </a:solidFill>
              </a:rPr>
              <a:t>Sometimes</a:t>
            </a:r>
            <a:r>
              <a:rPr lang="en-US" altLang="zh-CN" dirty="0" smtClean="0">
                <a:solidFill>
                  <a:prstClr val="black"/>
                </a:solidFill>
              </a:rPr>
              <a:t> </a:t>
            </a:r>
            <a:r>
              <a:rPr lang="en-US" altLang="zh-CN" dirty="0">
                <a:solidFill>
                  <a:prstClr val="black"/>
                </a:solidFill>
              </a:rPr>
              <a:t>I go to the cinema. I like watching </a:t>
            </a:r>
            <a:r>
              <a:rPr lang="en-US" altLang="zh-CN" dirty="0" smtClean="0">
                <a:solidFill>
                  <a:prstClr val="black"/>
                </a:solidFill>
              </a:rPr>
              <a:t>films</a:t>
            </a:r>
            <a:r>
              <a:rPr lang="en-US" altLang="zh-CN" dirty="0">
                <a:solidFill>
                  <a:prstClr val="black"/>
                </a:solidFill>
              </a:rPr>
              <a:t>. I </a:t>
            </a:r>
            <a:r>
              <a:rPr lang="en-US" altLang="zh-CN" u="wavy" dirty="0">
                <a:solidFill>
                  <a:prstClr val="black"/>
                </a:solidFill>
              </a:rPr>
              <a:t>often</a:t>
            </a:r>
            <a:r>
              <a:rPr lang="en-US" altLang="zh-CN" dirty="0">
                <a:solidFill>
                  <a:prstClr val="black"/>
                </a:solidFill>
              </a:rPr>
              <a:t> go to the cinema with </a:t>
            </a:r>
            <a:r>
              <a:rPr lang="en-US" altLang="zh-CN" u="wavy" dirty="0">
                <a:solidFill>
                  <a:prstClr val="black"/>
                </a:solidFill>
              </a:rPr>
              <a:t>my sister, Helen</a:t>
            </a:r>
            <a:r>
              <a:rPr lang="en-US" altLang="zh-CN" dirty="0">
                <a:solidFill>
                  <a:prstClr val="black"/>
                </a:solidFill>
              </a:rPr>
              <a:t>. </a:t>
            </a:r>
            <a:r>
              <a:rPr lang="en-US" altLang="zh-CN" u="wavy" dirty="0" smtClean="0">
                <a:solidFill>
                  <a:prstClr val="black"/>
                </a:solidFill>
              </a:rPr>
              <a:t>On </a:t>
            </a:r>
            <a:r>
              <a:rPr lang="en-US" altLang="zh-CN" u="wavy" dirty="0">
                <a:solidFill>
                  <a:prstClr val="black"/>
                </a:solidFill>
              </a:rPr>
              <a:t>Sunday</a:t>
            </a:r>
            <a:r>
              <a:rPr lang="en-US" altLang="zh-CN" dirty="0">
                <a:solidFill>
                  <a:prstClr val="black"/>
                </a:solidFill>
              </a:rPr>
              <a:t>, I </a:t>
            </a:r>
            <a:r>
              <a:rPr lang="en-US" altLang="zh-CN" u="wavy" dirty="0">
                <a:solidFill>
                  <a:prstClr val="black"/>
                </a:solidFill>
              </a:rPr>
              <a:t>always</a:t>
            </a:r>
            <a:r>
              <a:rPr lang="en-US" altLang="zh-CN" dirty="0">
                <a:solidFill>
                  <a:prstClr val="black"/>
                </a:solidFill>
              </a:rPr>
              <a:t> visit </a:t>
            </a:r>
            <a:r>
              <a:rPr lang="en-US" altLang="zh-CN" u="wavy" dirty="0" smtClean="0">
                <a:solidFill>
                  <a:prstClr val="black"/>
                </a:solidFill>
              </a:rPr>
              <a:t>my 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grandparents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live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small town. I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lunch with them and play with their cat.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dirty="0"/>
              <a:t> </a:t>
            </a:r>
            <a:r>
              <a:rPr lang="en-US" altLang="zh-CN" dirty="0" smtClean="0"/>
              <a:t>      </a:t>
            </a:r>
            <a:r>
              <a:rPr lang="en-US" altLang="zh-CN" u="wavy" dirty="0" smtClean="0"/>
              <a:t>I </a:t>
            </a:r>
            <a:r>
              <a:rPr lang="en-US" altLang="zh-CN" u="wavy" dirty="0"/>
              <a:t>have a lot of fun</a:t>
            </a:r>
            <a:r>
              <a:rPr lang="en-US" altLang="zh-CN" dirty="0"/>
              <a:t> at weekends</a:t>
            </a:r>
            <a:r>
              <a:rPr lang="en-US" altLang="zh-CN" dirty="0" smtClean="0"/>
              <a:t>.</a:t>
            </a:r>
            <a:endParaRPr lang="zh-CN" altLang="zh-CN" dirty="0"/>
          </a:p>
        </p:txBody>
      </p:sp>
      <p:sp>
        <p:nvSpPr>
          <p:cNvPr id="3" name="矩形 2"/>
          <p:cNvSpPr/>
          <p:nvPr/>
        </p:nvSpPr>
        <p:spPr>
          <a:xfrm>
            <a:off x="9047535" y="1052736"/>
            <a:ext cx="302433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灵活运用频率副词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usually,</a:t>
            </a:r>
            <a:r>
              <a:rPr lang="en-US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often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多式多变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生动不死板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76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205277" y="1340768"/>
            <a:ext cx="849630" cy="7816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14623" y="4087475"/>
            <a:ext cx="3057247" cy="656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末尾处总结点题。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小鼓.jpg" descr="id:21474976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205277" y="4087475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909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406" y="140400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请根据图片提示，以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weekends”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为题，写一篇短文。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提示词：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 often, always ...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语句通顺，语法正确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;2.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用词恰当，书写规范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;3.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407" y="4005064"/>
            <a:ext cx="10987845" cy="211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have a busy weekend. On Saturday morning,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452" y="1306264"/>
            <a:ext cx="1121599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algn="l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 do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</a:p>
          <a:p>
            <a:pPr algn="l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home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Saturday afternoon, I often have a picnic with my family in the park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I play basketball with my friends on Sunday morning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good at basketball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Sunday afternoon, I play computer games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send emails to my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good time at weekends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答案仅供参考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32452" y="2585156"/>
            <a:ext cx="1127937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61330" y="3241854"/>
            <a:ext cx="1127937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78582" y="3869674"/>
            <a:ext cx="1127937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61330" y="4529371"/>
            <a:ext cx="1127937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32452" y="5131314"/>
            <a:ext cx="1127937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342</Words>
  <Application>Microsoft Office PowerPoint</Application>
  <PresentationFormat>自定义</PresentationFormat>
  <Paragraphs>24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340</cp:revision>
  <dcterms:created xsi:type="dcterms:W3CDTF">2020-11-06T05:24:00Z</dcterms:created>
  <dcterms:modified xsi:type="dcterms:W3CDTF">2025-06-30T06:13:44Z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